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84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19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750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332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75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623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644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349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086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357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08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955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AEBB6-C2BE-4951-90D2-50529CCA03C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D0A57-FC47-4DFC-A65F-436B21120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47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51702"/>
            <a:ext cx="9144000" cy="2387600"/>
          </a:xfrm>
        </p:spPr>
        <p:txBody>
          <a:bodyPr/>
          <a:lstStyle/>
          <a:p>
            <a:r>
              <a:rPr lang="en-GB" dirty="0" smtClean="0"/>
              <a:t>Zones of Regulation!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40976" y="3044099"/>
            <a:ext cx="9144000" cy="1655762"/>
          </a:xfrm>
        </p:spPr>
        <p:txBody>
          <a:bodyPr/>
          <a:lstStyle/>
          <a:p>
            <a:r>
              <a:rPr lang="en-GB" dirty="0" smtClean="0"/>
              <a:t>What are the zones of regulation can you remember? </a:t>
            </a:r>
            <a:endParaRPr lang="en-GB" dirty="0"/>
          </a:p>
        </p:txBody>
      </p:sp>
      <p:pic>
        <p:nvPicPr>
          <p:cNvPr id="1026" name="Picture 2" descr="How &amp;#39;Inside Out&amp;#39; Explains The Science Of Mem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296" y="4064166"/>
            <a:ext cx="4571408" cy="2571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325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1122" y="2306073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480" y="365125"/>
            <a:ext cx="11098320" cy="619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982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2566" y="2740025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949" y="365125"/>
            <a:ext cx="10337370" cy="6363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536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094" y="365125"/>
            <a:ext cx="11527613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928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92" y="-18673"/>
            <a:ext cx="11795032" cy="641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894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921" y="0"/>
            <a:ext cx="11749169" cy="641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150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24" y="158615"/>
            <a:ext cx="11613335" cy="635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263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53" y="145377"/>
            <a:ext cx="12097877" cy="6441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539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451" y="365125"/>
            <a:ext cx="11768941" cy="608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932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12" y="200267"/>
            <a:ext cx="11184991" cy="665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703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025" y="118093"/>
            <a:ext cx="11443783" cy="649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37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4" y="0"/>
            <a:ext cx="12107275" cy="672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14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53" y="365125"/>
            <a:ext cx="11229975" cy="631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85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50" y="126488"/>
            <a:ext cx="11924744" cy="673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45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73172" y="2461056"/>
            <a:ext cx="6697330" cy="38312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7154"/>
            <a:ext cx="5483331" cy="3137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429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763" y="147879"/>
            <a:ext cx="11137541" cy="628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77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80" y="365124"/>
            <a:ext cx="10908193" cy="633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79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487" y="365125"/>
            <a:ext cx="11292903" cy="614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207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908" y="0"/>
            <a:ext cx="11773702" cy="617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032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18" y="212293"/>
            <a:ext cx="11008318" cy="637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943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212" y="134883"/>
            <a:ext cx="11093622" cy="646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847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617" y="112120"/>
            <a:ext cx="11479078" cy="642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6147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688" y="-131090"/>
            <a:ext cx="10801900" cy="660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6871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812" y="0"/>
            <a:ext cx="11405381" cy="697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963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Tell someone you are sat near, what are the four zones of regulations?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702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Which one are you feeling now?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https://www.youtube.com/watch?v=L0e-oMZi000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How &amp;#39;Inside Out&amp;#39; Explains The Science Of Mem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390" y="3538139"/>
            <a:ext cx="5654002" cy="318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974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39</Words>
  <Application>Microsoft Office PowerPoint</Application>
  <PresentationFormat>Widescreen</PresentationFormat>
  <Paragraphs>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Zones of Regulation!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Tell someone you are sat near, what are the four zones of regulations?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Zones of Regulation!</dc:title>
  <dc:creator>Mrs L Hall</dc:creator>
  <cp:lastModifiedBy>Mrs L Hall</cp:lastModifiedBy>
  <cp:revision>3</cp:revision>
  <dcterms:created xsi:type="dcterms:W3CDTF">2022-01-07T08:06:34Z</dcterms:created>
  <dcterms:modified xsi:type="dcterms:W3CDTF">2022-01-07T08:16:59Z</dcterms:modified>
</cp:coreProperties>
</file>